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440E8-72E1-4B57-A9F1-0BC3B3F430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28B57FC-DB4A-4848-AD21-06EEEC3AF8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CD35B4-D738-46C1-856B-96B07FA54340}"/>
              </a:ext>
            </a:extLst>
          </p:cNvPr>
          <p:cNvSpPr>
            <a:spLocks noGrp="1"/>
          </p:cNvSpPr>
          <p:nvPr>
            <p:ph type="dt" sz="half" idx="10"/>
          </p:nvPr>
        </p:nvSpPr>
        <p:spPr/>
        <p:txBody>
          <a:bodyPr/>
          <a:lstStyle/>
          <a:p>
            <a:fld id="{2FC8FFEB-930F-4E40-B3D4-72FA6DFC87AB}" type="datetimeFigureOut">
              <a:rPr lang="en-US" smtClean="0"/>
              <a:t>2/10/2021</a:t>
            </a:fld>
            <a:endParaRPr lang="en-US"/>
          </a:p>
        </p:txBody>
      </p:sp>
      <p:sp>
        <p:nvSpPr>
          <p:cNvPr id="5" name="Footer Placeholder 4">
            <a:extLst>
              <a:ext uri="{FF2B5EF4-FFF2-40B4-BE49-F238E27FC236}">
                <a16:creationId xmlns:a16="http://schemas.microsoft.com/office/drawing/2014/main" id="{50F1189C-45D1-45EE-BCCE-5564A1B482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2AFED1-D74B-45DF-AC5C-C403DDF4F57D}"/>
              </a:ext>
            </a:extLst>
          </p:cNvPr>
          <p:cNvSpPr>
            <a:spLocks noGrp="1"/>
          </p:cNvSpPr>
          <p:nvPr>
            <p:ph type="sldNum" sz="quarter" idx="12"/>
          </p:nvPr>
        </p:nvSpPr>
        <p:spPr/>
        <p:txBody>
          <a:bodyPr/>
          <a:lstStyle/>
          <a:p>
            <a:fld id="{512C3D7D-BE47-47AC-B26A-272AA32A04A8}" type="slidenum">
              <a:rPr lang="en-US" smtClean="0"/>
              <a:t>‹#›</a:t>
            </a:fld>
            <a:endParaRPr lang="en-US"/>
          </a:p>
        </p:txBody>
      </p:sp>
    </p:spTree>
    <p:extLst>
      <p:ext uri="{BB962C8B-B14F-4D97-AF65-F5344CB8AC3E}">
        <p14:creationId xmlns:p14="http://schemas.microsoft.com/office/powerpoint/2010/main" val="321023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E6539-419F-4B70-B1DA-071C725D0B6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FDF2D9-8635-45A7-99C7-185656737E7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58E6C7-B47D-47CC-8C9C-ED5FA6ED9D96}"/>
              </a:ext>
            </a:extLst>
          </p:cNvPr>
          <p:cNvSpPr>
            <a:spLocks noGrp="1"/>
          </p:cNvSpPr>
          <p:nvPr>
            <p:ph type="dt" sz="half" idx="10"/>
          </p:nvPr>
        </p:nvSpPr>
        <p:spPr/>
        <p:txBody>
          <a:bodyPr/>
          <a:lstStyle/>
          <a:p>
            <a:fld id="{2FC8FFEB-930F-4E40-B3D4-72FA6DFC87AB}" type="datetimeFigureOut">
              <a:rPr lang="en-US" smtClean="0"/>
              <a:t>2/10/2021</a:t>
            </a:fld>
            <a:endParaRPr lang="en-US"/>
          </a:p>
        </p:txBody>
      </p:sp>
      <p:sp>
        <p:nvSpPr>
          <p:cNvPr id="5" name="Footer Placeholder 4">
            <a:extLst>
              <a:ext uri="{FF2B5EF4-FFF2-40B4-BE49-F238E27FC236}">
                <a16:creationId xmlns:a16="http://schemas.microsoft.com/office/drawing/2014/main" id="{47C74F1B-84E2-4414-8245-DC51A94491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984508-A2F1-4CB3-B9B0-197BAC58F9E5}"/>
              </a:ext>
            </a:extLst>
          </p:cNvPr>
          <p:cNvSpPr>
            <a:spLocks noGrp="1"/>
          </p:cNvSpPr>
          <p:nvPr>
            <p:ph type="sldNum" sz="quarter" idx="12"/>
          </p:nvPr>
        </p:nvSpPr>
        <p:spPr/>
        <p:txBody>
          <a:bodyPr/>
          <a:lstStyle/>
          <a:p>
            <a:fld id="{512C3D7D-BE47-47AC-B26A-272AA32A04A8}" type="slidenum">
              <a:rPr lang="en-US" smtClean="0"/>
              <a:t>‹#›</a:t>
            </a:fld>
            <a:endParaRPr lang="en-US"/>
          </a:p>
        </p:txBody>
      </p:sp>
    </p:spTree>
    <p:extLst>
      <p:ext uri="{BB962C8B-B14F-4D97-AF65-F5344CB8AC3E}">
        <p14:creationId xmlns:p14="http://schemas.microsoft.com/office/powerpoint/2010/main" val="4195816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E0E788-FE28-4EC7-8172-D2AA8342A75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9EEEBF-D7CC-473C-AF18-6722D11B45F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B6B81E-8262-4487-80DC-0C6997EB8606}"/>
              </a:ext>
            </a:extLst>
          </p:cNvPr>
          <p:cNvSpPr>
            <a:spLocks noGrp="1"/>
          </p:cNvSpPr>
          <p:nvPr>
            <p:ph type="dt" sz="half" idx="10"/>
          </p:nvPr>
        </p:nvSpPr>
        <p:spPr/>
        <p:txBody>
          <a:bodyPr/>
          <a:lstStyle/>
          <a:p>
            <a:fld id="{2FC8FFEB-930F-4E40-B3D4-72FA6DFC87AB}" type="datetimeFigureOut">
              <a:rPr lang="en-US" smtClean="0"/>
              <a:t>2/10/2021</a:t>
            </a:fld>
            <a:endParaRPr lang="en-US"/>
          </a:p>
        </p:txBody>
      </p:sp>
      <p:sp>
        <p:nvSpPr>
          <p:cNvPr id="5" name="Footer Placeholder 4">
            <a:extLst>
              <a:ext uri="{FF2B5EF4-FFF2-40B4-BE49-F238E27FC236}">
                <a16:creationId xmlns:a16="http://schemas.microsoft.com/office/drawing/2014/main" id="{66CFA693-2E72-4667-8184-B1D23D48AB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1B8471-0841-49C1-88AD-3757B9331C17}"/>
              </a:ext>
            </a:extLst>
          </p:cNvPr>
          <p:cNvSpPr>
            <a:spLocks noGrp="1"/>
          </p:cNvSpPr>
          <p:nvPr>
            <p:ph type="sldNum" sz="quarter" idx="12"/>
          </p:nvPr>
        </p:nvSpPr>
        <p:spPr/>
        <p:txBody>
          <a:bodyPr/>
          <a:lstStyle/>
          <a:p>
            <a:fld id="{512C3D7D-BE47-47AC-B26A-272AA32A04A8}" type="slidenum">
              <a:rPr lang="en-US" smtClean="0"/>
              <a:t>‹#›</a:t>
            </a:fld>
            <a:endParaRPr lang="en-US"/>
          </a:p>
        </p:txBody>
      </p:sp>
    </p:spTree>
    <p:extLst>
      <p:ext uri="{BB962C8B-B14F-4D97-AF65-F5344CB8AC3E}">
        <p14:creationId xmlns:p14="http://schemas.microsoft.com/office/powerpoint/2010/main" val="751616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B24A8-5BEC-48C8-AD53-EE6BE3AF3C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5B9523-2595-4A97-B4CB-EDF70E2F64F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880573-B8BF-4128-AA77-17EB702B9E9B}"/>
              </a:ext>
            </a:extLst>
          </p:cNvPr>
          <p:cNvSpPr>
            <a:spLocks noGrp="1"/>
          </p:cNvSpPr>
          <p:nvPr>
            <p:ph type="dt" sz="half" idx="10"/>
          </p:nvPr>
        </p:nvSpPr>
        <p:spPr/>
        <p:txBody>
          <a:bodyPr/>
          <a:lstStyle/>
          <a:p>
            <a:fld id="{2FC8FFEB-930F-4E40-B3D4-72FA6DFC87AB}" type="datetimeFigureOut">
              <a:rPr lang="en-US" smtClean="0"/>
              <a:t>2/10/2021</a:t>
            </a:fld>
            <a:endParaRPr lang="en-US"/>
          </a:p>
        </p:txBody>
      </p:sp>
      <p:sp>
        <p:nvSpPr>
          <p:cNvPr id="5" name="Footer Placeholder 4">
            <a:extLst>
              <a:ext uri="{FF2B5EF4-FFF2-40B4-BE49-F238E27FC236}">
                <a16:creationId xmlns:a16="http://schemas.microsoft.com/office/drawing/2014/main" id="{A8DD9510-83BA-405B-B174-5FA20A9875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15C725-6935-4C1A-8738-A04C8B3F1011}"/>
              </a:ext>
            </a:extLst>
          </p:cNvPr>
          <p:cNvSpPr>
            <a:spLocks noGrp="1"/>
          </p:cNvSpPr>
          <p:nvPr>
            <p:ph type="sldNum" sz="quarter" idx="12"/>
          </p:nvPr>
        </p:nvSpPr>
        <p:spPr/>
        <p:txBody>
          <a:bodyPr/>
          <a:lstStyle/>
          <a:p>
            <a:fld id="{512C3D7D-BE47-47AC-B26A-272AA32A04A8}" type="slidenum">
              <a:rPr lang="en-US" smtClean="0"/>
              <a:t>‹#›</a:t>
            </a:fld>
            <a:endParaRPr lang="en-US"/>
          </a:p>
        </p:txBody>
      </p:sp>
    </p:spTree>
    <p:extLst>
      <p:ext uri="{BB962C8B-B14F-4D97-AF65-F5344CB8AC3E}">
        <p14:creationId xmlns:p14="http://schemas.microsoft.com/office/powerpoint/2010/main" val="3061743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58F80-407C-4D1A-9FB8-571267B948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AE99AE-EC69-42C6-9490-354DF11896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B6C1180-86D7-45A1-A414-C3A34E83369C}"/>
              </a:ext>
            </a:extLst>
          </p:cNvPr>
          <p:cNvSpPr>
            <a:spLocks noGrp="1"/>
          </p:cNvSpPr>
          <p:nvPr>
            <p:ph type="dt" sz="half" idx="10"/>
          </p:nvPr>
        </p:nvSpPr>
        <p:spPr/>
        <p:txBody>
          <a:bodyPr/>
          <a:lstStyle/>
          <a:p>
            <a:fld id="{2FC8FFEB-930F-4E40-B3D4-72FA6DFC87AB}" type="datetimeFigureOut">
              <a:rPr lang="en-US" smtClean="0"/>
              <a:t>2/10/2021</a:t>
            </a:fld>
            <a:endParaRPr lang="en-US"/>
          </a:p>
        </p:txBody>
      </p:sp>
      <p:sp>
        <p:nvSpPr>
          <p:cNvPr id="5" name="Footer Placeholder 4">
            <a:extLst>
              <a:ext uri="{FF2B5EF4-FFF2-40B4-BE49-F238E27FC236}">
                <a16:creationId xmlns:a16="http://schemas.microsoft.com/office/drawing/2014/main" id="{6BAE8117-C151-462E-87B3-5CBDA65A17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87E2B4-75D4-4529-8E0A-5356D37871DF}"/>
              </a:ext>
            </a:extLst>
          </p:cNvPr>
          <p:cNvSpPr>
            <a:spLocks noGrp="1"/>
          </p:cNvSpPr>
          <p:nvPr>
            <p:ph type="sldNum" sz="quarter" idx="12"/>
          </p:nvPr>
        </p:nvSpPr>
        <p:spPr/>
        <p:txBody>
          <a:bodyPr/>
          <a:lstStyle/>
          <a:p>
            <a:fld id="{512C3D7D-BE47-47AC-B26A-272AA32A04A8}" type="slidenum">
              <a:rPr lang="en-US" smtClean="0"/>
              <a:t>‹#›</a:t>
            </a:fld>
            <a:endParaRPr lang="en-US"/>
          </a:p>
        </p:txBody>
      </p:sp>
    </p:spTree>
    <p:extLst>
      <p:ext uri="{BB962C8B-B14F-4D97-AF65-F5344CB8AC3E}">
        <p14:creationId xmlns:p14="http://schemas.microsoft.com/office/powerpoint/2010/main" val="607627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868CE-A319-4D09-860F-CFF73A9586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71D08C-589A-455E-BCD9-7A26C82B49B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F78CEC-FDDD-4533-A385-E71847AAA3E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E2FB7A-F2B2-4041-B2EB-533AAF7D401A}"/>
              </a:ext>
            </a:extLst>
          </p:cNvPr>
          <p:cNvSpPr>
            <a:spLocks noGrp="1"/>
          </p:cNvSpPr>
          <p:nvPr>
            <p:ph type="dt" sz="half" idx="10"/>
          </p:nvPr>
        </p:nvSpPr>
        <p:spPr/>
        <p:txBody>
          <a:bodyPr/>
          <a:lstStyle/>
          <a:p>
            <a:fld id="{2FC8FFEB-930F-4E40-B3D4-72FA6DFC87AB}" type="datetimeFigureOut">
              <a:rPr lang="en-US" smtClean="0"/>
              <a:t>2/10/2021</a:t>
            </a:fld>
            <a:endParaRPr lang="en-US"/>
          </a:p>
        </p:txBody>
      </p:sp>
      <p:sp>
        <p:nvSpPr>
          <p:cNvPr id="6" name="Footer Placeholder 5">
            <a:extLst>
              <a:ext uri="{FF2B5EF4-FFF2-40B4-BE49-F238E27FC236}">
                <a16:creationId xmlns:a16="http://schemas.microsoft.com/office/drawing/2014/main" id="{096BF786-7B0A-4A80-B8C6-5728BE49EE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DA5057-C8AC-435C-BE4B-744531CD690B}"/>
              </a:ext>
            </a:extLst>
          </p:cNvPr>
          <p:cNvSpPr>
            <a:spLocks noGrp="1"/>
          </p:cNvSpPr>
          <p:nvPr>
            <p:ph type="sldNum" sz="quarter" idx="12"/>
          </p:nvPr>
        </p:nvSpPr>
        <p:spPr/>
        <p:txBody>
          <a:bodyPr/>
          <a:lstStyle/>
          <a:p>
            <a:fld id="{512C3D7D-BE47-47AC-B26A-272AA32A04A8}" type="slidenum">
              <a:rPr lang="en-US" smtClean="0"/>
              <a:t>‹#›</a:t>
            </a:fld>
            <a:endParaRPr lang="en-US"/>
          </a:p>
        </p:txBody>
      </p:sp>
    </p:spTree>
    <p:extLst>
      <p:ext uri="{BB962C8B-B14F-4D97-AF65-F5344CB8AC3E}">
        <p14:creationId xmlns:p14="http://schemas.microsoft.com/office/powerpoint/2010/main" val="2649269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7C9C7-4B37-4D1A-9C6D-6C8382B3B7A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3FA1A8-CE34-4B66-A4B9-D1D36A9319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231AB0E-0C38-499C-ABFA-0BECA5BDB36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1E95A7-B4C4-4A5E-9C2F-6C89674660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A58B20F-F563-418C-97AA-89942D860B2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35885F-C886-443D-8689-D7DC18EEE669}"/>
              </a:ext>
            </a:extLst>
          </p:cNvPr>
          <p:cNvSpPr>
            <a:spLocks noGrp="1"/>
          </p:cNvSpPr>
          <p:nvPr>
            <p:ph type="dt" sz="half" idx="10"/>
          </p:nvPr>
        </p:nvSpPr>
        <p:spPr/>
        <p:txBody>
          <a:bodyPr/>
          <a:lstStyle/>
          <a:p>
            <a:fld id="{2FC8FFEB-930F-4E40-B3D4-72FA6DFC87AB}" type="datetimeFigureOut">
              <a:rPr lang="en-US" smtClean="0"/>
              <a:t>2/10/2021</a:t>
            </a:fld>
            <a:endParaRPr lang="en-US"/>
          </a:p>
        </p:txBody>
      </p:sp>
      <p:sp>
        <p:nvSpPr>
          <p:cNvPr id="8" name="Footer Placeholder 7">
            <a:extLst>
              <a:ext uri="{FF2B5EF4-FFF2-40B4-BE49-F238E27FC236}">
                <a16:creationId xmlns:a16="http://schemas.microsoft.com/office/drawing/2014/main" id="{D9F6A6E5-02FE-4055-8478-4223E320776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9FC1CF7-0BF4-490C-87BB-0C626BC46BD9}"/>
              </a:ext>
            </a:extLst>
          </p:cNvPr>
          <p:cNvSpPr>
            <a:spLocks noGrp="1"/>
          </p:cNvSpPr>
          <p:nvPr>
            <p:ph type="sldNum" sz="quarter" idx="12"/>
          </p:nvPr>
        </p:nvSpPr>
        <p:spPr/>
        <p:txBody>
          <a:bodyPr/>
          <a:lstStyle/>
          <a:p>
            <a:fld id="{512C3D7D-BE47-47AC-B26A-272AA32A04A8}" type="slidenum">
              <a:rPr lang="en-US" smtClean="0"/>
              <a:t>‹#›</a:t>
            </a:fld>
            <a:endParaRPr lang="en-US"/>
          </a:p>
        </p:txBody>
      </p:sp>
    </p:spTree>
    <p:extLst>
      <p:ext uri="{BB962C8B-B14F-4D97-AF65-F5344CB8AC3E}">
        <p14:creationId xmlns:p14="http://schemas.microsoft.com/office/powerpoint/2010/main" val="1679755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EB8B4-651E-4775-9CD0-47E4BCCA481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408E9D-019C-4A04-B9E7-FC77791A236E}"/>
              </a:ext>
            </a:extLst>
          </p:cNvPr>
          <p:cNvSpPr>
            <a:spLocks noGrp="1"/>
          </p:cNvSpPr>
          <p:nvPr>
            <p:ph type="dt" sz="half" idx="10"/>
          </p:nvPr>
        </p:nvSpPr>
        <p:spPr/>
        <p:txBody>
          <a:bodyPr/>
          <a:lstStyle/>
          <a:p>
            <a:fld id="{2FC8FFEB-930F-4E40-B3D4-72FA6DFC87AB}" type="datetimeFigureOut">
              <a:rPr lang="en-US" smtClean="0"/>
              <a:t>2/10/2021</a:t>
            </a:fld>
            <a:endParaRPr lang="en-US"/>
          </a:p>
        </p:txBody>
      </p:sp>
      <p:sp>
        <p:nvSpPr>
          <p:cNvPr id="4" name="Footer Placeholder 3">
            <a:extLst>
              <a:ext uri="{FF2B5EF4-FFF2-40B4-BE49-F238E27FC236}">
                <a16:creationId xmlns:a16="http://schemas.microsoft.com/office/drawing/2014/main" id="{E7300744-9817-4D97-AFE4-E8C53BE57DE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F848DE-3CF8-4C10-AFF8-7D8C9719E829}"/>
              </a:ext>
            </a:extLst>
          </p:cNvPr>
          <p:cNvSpPr>
            <a:spLocks noGrp="1"/>
          </p:cNvSpPr>
          <p:nvPr>
            <p:ph type="sldNum" sz="quarter" idx="12"/>
          </p:nvPr>
        </p:nvSpPr>
        <p:spPr/>
        <p:txBody>
          <a:bodyPr/>
          <a:lstStyle/>
          <a:p>
            <a:fld id="{512C3D7D-BE47-47AC-B26A-272AA32A04A8}" type="slidenum">
              <a:rPr lang="en-US" smtClean="0"/>
              <a:t>‹#›</a:t>
            </a:fld>
            <a:endParaRPr lang="en-US"/>
          </a:p>
        </p:txBody>
      </p:sp>
    </p:spTree>
    <p:extLst>
      <p:ext uri="{BB962C8B-B14F-4D97-AF65-F5344CB8AC3E}">
        <p14:creationId xmlns:p14="http://schemas.microsoft.com/office/powerpoint/2010/main" val="245245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50F3AA-DD6D-45F0-AEE3-4D44A96E14F8}"/>
              </a:ext>
            </a:extLst>
          </p:cNvPr>
          <p:cNvSpPr>
            <a:spLocks noGrp="1"/>
          </p:cNvSpPr>
          <p:nvPr>
            <p:ph type="dt" sz="half" idx="10"/>
          </p:nvPr>
        </p:nvSpPr>
        <p:spPr/>
        <p:txBody>
          <a:bodyPr/>
          <a:lstStyle/>
          <a:p>
            <a:fld id="{2FC8FFEB-930F-4E40-B3D4-72FA6DFC87AB}" type="datetimeFigureOut">
              <a:rPr lang="en-US" smtClean="0"/>
              <a:t>2/10/2021</a:t>
            </a:fld>
            <a:endParaRPr lang="en-US"/>
          </a:p>
        </p:txBody>
      </p:sp>
      <p:sp>
        <p:nvSpPr>
          <p:cNvPr id="3" name="Footer Placeholder 2">
            <a:extLst>
              <a:ext uri="{FF2B5EF4-FFF2-40B4-BE49-F238E27FC236}">
                <a16:creationId xmlns:a16="http://schemas.microsoft.com/office/drawing/2014/main" id="{57342157-F9DB-4E09-B205-FB302325902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E579B6-072C-4CE0-BC6F-E3EC7CBBED1E}"/>
              </a:ext>
            </a:extLst>
          </p:cNvPr>
          <p:cNvSpPr>
            <a:spLocks noGrp="1"/>
          </p:cNvSpPr>
          <p:nvPr>
            <p:ph type="sldNum" sz="quarter" idx="12"/>
          </p:nvPr>
        </p:nvSpPr>
        <p:spPr/>
        <p:txBody>
          <a:bodyPr/>
          <a:lstStyle/>
          <a:p>
            <a:fld id="{512C3D7D-BE47-47AC-B26A-272AA32A04A8}" type="slidenum">
              <a:rPr lang="en-US" smtClean="0"/>
              <a:t>‹#›</a:t>
            </a:fld>
            <a:endParaRPr lang="en-US"/>
          </a:p>
        </p:txBody>
      </p:sp>
    </p:spTree>
    <p:extLst>
      <p:ext uri="{BB962C8B-B14F-4D97-AF65-F5344CB8AC3E}">
        <p14:creationId xmlns:p14="http://schemas.microsoft.com/office/powerpoint/2010/main" val="186297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BC23D-8361-4DE6-A32E-5602BB21AF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568555-BC87-48D8-AC72-F1510C7CE6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2332DF0-8EA3-475F-BD2E-DEA448EDCC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9C2A47C-4E34-4319-854F-91C3A4ED1770}"/>
              </a:ext>
            </a:extLst>
          </p:cNvPr>
          <p:cNvSpPr>
            <a:spLocks noGrp="1"/>
          </p:cNvSpPr>
          <p:nvPr>
            <p:ph type="dt" sz="half" idx="10"/>
          </p:nvPr>
        </p:nvSpPr>
        <p:spPr/>
        <p:txBody>
          <a:bodyPr/>
          <a:lstStyle/>
          <a:p>
            <a:fld id="{2FC8FFEB-930F-4E40-B3D4-72FA6DFC87AB}" type="datetimeFigureOut">
              <a:rPr lang="en-US" smtClean="0"/>
              <a:t>2/10/2021</a:t>
            </a:fld>
            <a:endParaRPr lang="en-US"/>
          </a:p>
        </p:txBody>
      </p:sp>
      <p:sp>
        <p:nvSpPr>
          <p:cNvPr id="6" name="Footer Placeholder 5">
            <a:extLst>
              <a:ext uri="{FF2B5EF4-FFF2-40B4-BE49-F238E27FC236}">
                <a16:creationId xmlns:a16="http://schemas.microsoft.com/office/drawing/2014/main" id="{3CF626C1-D6AC-4A81-9861-EF82CC1E59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A1CE15-EBD2-4E07-AA95-8BCE2A803EF9}"/>
              </a:ext>
            </a:extLst>
          </p:cNvPr>
          <p:cNvSpPr>
            <a:spLocks noGrp="1"/>
          </p:cNvSpPr>
          <p:nvPr>
            <p:ph type="sldNum" sz="quarter" idx="12"/>
          </p:nvPr>
        </p:nvSpPr>
        <p:spPr/>
        <p:txBody>
          <a:bodyPr/>
          <a:lstStyle/>
          <a:p>
            <a:fld id="{512C3D7D-BE47-47AC-B26A-272AA32A04A8}" type="slidenum">
              <a:rPr lang="en-US" smtClean="0"/>
              <a:t>‹#›</a:t>
            </a:fld>
            <a:endParaRPr lang="en-US"/>
          </a:p>
        </p:txBody>
      </p:sp>
    </p:spTree>
    <p:extLst>
      <p:ext uri="{BB962C8B-B14F-4D97-AF65-F5344CB8AC3E}">
        <p14:creationId xmlns:p14="http://schemas.microsoft.com/office/powerpoint/2010/main" val="3071166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9B139-B2EB-40E5-86D7-89A5AC0E72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35E58B-2ABB-4C72-BDB9-8C974F44A3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DE8BA14-049E-4B24-BDAB-E0AC25501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3343D5D-53D3-481B-959F-23A077C83C5F}"/>
              </a:ext>
            </a:extLst>
          </p:cNvPr>
          <p:cNvSpPr>
            <a:spLocks noGrp="1"/>
          </p:cNvSpPr>
          <p:nvPr>
            <p:ph type="dt" sz="half" idx="10"/>
          </p:nvPr>
        </p:nvSpPr>
        <p:spPr/>
        <p:txBody>
          <a:bodyPr/>
          <a:lstStyle/>
          <a:p>
            <a:fld id="{2FC8FFEB-930F-4E40-B3D4-72FA6DFC87AB}" type="datetimeFigureOut">
              <a:rPr lang="en-US" smtClean="0"/>
              <a:t>2/10/2021</a:t>
            </a:fld>
            <a:endParaRPr lang="en-US"/>
          </a:p>
        </p:txBody>
      </p:sp>
      <p:sp>
        <p:nvSpPr>
          <p:cNvPr id="6" name="Footer Placeholder 5">
            <a:extLst>
              <a:ext uri="{FF2B5EF4-FFF2-40B4-BE49-F238E27FC236}">
                <a16:creationId xmlns:a16="http://schemas.microsoft.com/office/drawing/2014/main" id="{A00FB181-5699-485F-A7BC-59CA3A1882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2E6DD1-F41E-4DD2-BC60-37619763B0A5}"/>
              </a:ext>
            </a:extLst>
          </p:cNvPr>
          <p:cNvSpPr>
            <a:spLocks noGrp="1"/>
          </p:cNvSpPr>
          <p:nvPr>
            <p:ph type="sldNum" sz="quarter" idx="12"/>
          </p:nvPr>
        </p:nvSpPr>
        <p:spPr/>
        <p:txBody>
          <a:bodyPr/>
          <a:lstStyle/>
          <a:p>
            <a:fld id="{512C3D7D-BE47-47AC-B26A-272AA32A04A8}" type="slidenum">
              <a:rPr lang="en-US" smtClean="0"/>
              <a:t>‹#›</a:t>
            </a:fld>
            <a:endParaRPr lang="en-US"/>
          </a:p>
        </p:txBody>
      </p:sp>
    </p:spTree>
    <p:extLst>
      <p:ext uri="{BB962C8B-B14F-4D97-AF65-F5344CB8AC3E}">
        <p14:creationId xmlns:p14="http://schemas.microsoft.com/office/powerpoint/2010/main" val="3626658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6C2504-F9AD-4C5A-A2D9-E75225A01A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2DE0B0-3381-4E1C-8863-62BC3E045E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5D9A62-D7B3-451B-BA7B-9FF2BF66AB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C8FFEB-930F-4E40-B3D4-72FA6DFC87AB}" type="datetimeFigureOut">
              <a:rPr lang="en-US" smtClean="0"/>
              <a:t>2/10/2021</a:t>
            </a:fld>
            <a:endParaRPr lang="en-US"/>
          </a:p>
        </p:txBody>
      </p:sp>
      <p:sp>
        <p:nvSpPr>
          <p:cNvPr id="5" name="Footer Placeholder 4">
            <a:extLst>
              <a:ext uri="{FF2B5EF4-FFF2-40B4-BE49-F238E27FC236}">
                <a16:creationId xmlns:a16="http://schemas.microsoft.com/office/drawing/2014/main" id="{D05CEFC8-03B0-40BF-8F6C-FF9FDC238D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91AA15D-5740-4231-8F74-ABC81AE65A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2C3D7D-BE47-47AC-B26A-272AA32A04A8}" type="slidenum">
              <a:rPr lang="en-US" smtClean="0"/>
              <a:t>‹#›</a:t>
            </a:fld>
            <a:endParaRPr lang="en-US"/>
          </a:p>
        </p:txBody>
      </p:sp>
    </p:spTree>
    <p:extLst>
      <p:ext uri="{BB962C8B-B14F-4D97-AF65-F5344CB8AC3E}">
        <p14:creationId xmlns:p14="http://schemas.microsoft.com/office/powerpoint/2010/main" val="37840709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205AC5B-5C10-4BC4-845B-42C71CD17858}"/>
              </a:ext>
            </a:extLst>
          </p:cNvPr>
          <p:cNvSpPr>
            <a:spLocks noGrp="1"/>
          </p:cNvSpPr>
          <p:nvPr>
            <p:ph type="subTitle" idx="1"/>
          </p:nvPr>
        </p:nvSpPr>
        <p:spPr>
          <a:xfrm rot="10800000" flipV="1">
            <a:off x="4005910" y="3509963"/>
            <a:ext cx="3743021" cy="1707883"/>
          </a:xfrm>
        </p:spPr>
        <p:txBody>
          <a:bodyPr>
            <a:normAutofit/>
          </a:bodyPr>
          <a:lstStyle/>
          <a:p>
            <a:r>
              <a:rPr lang="en-US" dirty="0">
                <a:latin typeface="Blackadder ITC" panose="04020505051007020D02" pitchFamily="82" charset="0"/>
              </a:rPr>
              <a:t>Jackson Lisi</a:t>
            </a:r>
          </a:p>
          <a:p>
            <a:endParaRPr lang="en-US" dirty="0"/>
          </a:p>
        </p:txBody>
      </p:sp>
      <p:sp>
        <p:nvSpPr>
          <p:cNvPr id="4" name="Title 3">
            <a:extLst>
              <a:ext uri="{FF2B5EF4-FFF2-40B4-BE49-F238E27FC236}">
                <a16:creationId xmlns:a16="http://schemas.microsoft.com/office/drawing/2014/main" id="{6627D616-ADC2-4AC3-8337-9CB404F31594}"/>
              </a:ext>
            </a:extLst>
          </p:cNvPr>
          <p:cNvSpPr>
            <a:spLocks noGrp="1"/>
          </p:cNvSpPr>
          <p:nvPr>
            <p:ph type="ctrTitle"/>
          </p:nvPr>
        </p:nvSpPr>
        <p:spPr/>
        <p:txBody>
          <a:bodyPr/>
          <a:lstStyle/>
          <a:p>
            <a:r>
              <a:rPr lang="en-US" dirty="0"/>
              <a:t>Penguins</a:t>
            </a:r>
          </a:p>
        </p:txBody>
      </p:sp>
      <p:pic>
        <p:nvPicPr>
          <p:cNvPr id="1028" name="Picture 4" descr="https://www.southwarknews.co.uk/wp-content/uploads/2019/09/Gentoo.jpg">
            <a:extLst>
              <a:ext uri="{FF2B5EF4-FFF2-40B4-BE49-F238E27FC236}">
                <a16:creationId xmlns:a16="http://schemas.microsoft.com/office/drawing/2014/main" id="{2BD4BF42-4FC5-4B82-A4D7-BB0D32E49F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7576" y="380808"/>
            <a:ext cx="3921355" cy="1935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5643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F01CB-BB88-493B-A7A7-BF91F77EE8EB}"/>
              </a:ext>
            </a:extLst>
          </p:cNvPr>
          <p:cNvSpPr>
            <a:spLocks noGrp="1"/>
          </p:cNvSpPr>
          <p:nvPr>
            <p:ph type="ctrTitle"/>
          </p:nvPr>
        </p:nvSpPr>
        <p:spPr/>
        <p:txBody>
          <a:bodyPr/>
          <a:lstStyle/>
          <a:p>
            <a:r>
              <a:rPr lang="en-US" dirty="0" err="1"/>
              <a:t>Adelie</a:t>
            </a:r>
            <a:r>
              <a:rPr lang="en-US" dirty="0"/>
              <a:t> Penguin</a:t>
            </a:r>
          </a:p>
        </p:txBody>
      </p:sp>
      <p:sp>
        <p:nvSpPr>
          <p:cNvPr id="3" name="Subtitle 2">
            <a:extLst>
              <a:ext uri="{FF2B5EF4-FFF2-40B4-BE49-F238E27FC236}">
                <a16:creationId xmlns:a16="http://schemas.microsoft.com/office/drawing/2014/main" id="{A75B918C-4211-4038-B47D-2E5EFB0C8470}"/>
              </a:ext>
            </a:extLst>
          </p:cNvPr>
          <p:cNvSpPr>
            <a:spLocks noGrp="1"/>
          </p:cNvSpPr>
          <p:nvPr>
            <p:ph type="subTitle" idx="1"/>
          </p:nvPr>
        </p:nvSpPr>
        <p:spPr/>
        <p:txBody>
          <a:bodyPr>
            <a:normAutofit/>
          </a:bodyPr>
          <a:lstStyle/>
          <a:p>
            <a:r>
              <a:rPr lang="en-US" sz="3200" dirty="0"/>
              <a:t>Young </a:t>
            </a:r>
            <a:r>
              <a:rPr lang="en-US" sz="3200" dirty="0" err="1"/>
              <a:t>Adelie</a:t>
            </a:r>
            <a:r>
              <a:rPr lang="en-US" sz="3200" dirty="0"/>
              <a:t> Penguins spread their feathers on the shore. </a:t>
            </a:r>
            <a:r>
              <a:rPr lang="en-US" sz="3200" dirty="0" err="1"/>
              <a:t>Adelie</a:t>
            </a:r>
            <a:r>
              <a:rPr lang="en-US" sz="3200" dirty="0"/>
              <a:t> Penguins grown to two feet tall. </a:t>
            </a:r>
            <a:r>
              <a:rPr lang="en-US" sz="3200" dirty="0" err="1"/>
              <a:t>Adelie</a:t>
            </a:r>
            <a:r>
              <a:rPr lang="en-US" sz="3200" dirty="0"/>
              <a:t> Penguins lay their eggs on rocky beaches.</a:t>
            </a:r>
          </a:p>
        </p:txBody>
      </p:sp>
      <p:pic>
        <p:nvPicPr>
          <p:cNvPr id="6146" name="Picture 2" descr="https://d30womf5coomej.cloudfront.net/ua/58/5314c0f1-7c30-4fc3-9005-b0a141717362.png">
            <a:extLst>
              <a:ext uri="{FF2B5EF4-FFF2-40B4-BE49-F238E27FC236}">
                <a16:creationId xmlns:a16="http://schemas.microsoft.com/office/drawing/2014/main" id="{E94C28EC-8BE9-4ADC-B72F-F1DA9F0645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9650" y="-6349"/>
            <a:ext cx="3562350" cy="3562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912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9D072-F863-4F7F-8DF8-0CC1424961CA}"/>
              </a:ext>
            </a:extLst>
          </p:cNvPr>
          <p:cNvSpPr>
            <a:spLocks noGrp="1"/>
          </p:cNvSpPr>
          <p:nvPr>
            <p:ph type="ctrTitle"/>
          </p:nvPr>
        </p:nvSpPr>
        <p:spPr/>
        <p:txBody>
          <a:bodyPr/>
          <a:lstStyle/>
          <a:p>
            <a:r>
              <a:rPr lang="en-US" dirty="0"/>
              <a:t>Little Blue Penguin</a:t>
            </a:r>
          </a:p>
        </p:txBody>
      </p:sp>
      <p:sp>
        <p:nvSpPr>
          <p:cNvPr id="3" name="Subtitle 2">
            <a:extLst>
              <a:ext uri="{FF2B5EF4-FFF2-40B4-BE49-F238E27FC236}">
                <a16:creationId xmlns:a16="http://schemas.microsoft.com/office/drawing/2014/main" id="{CFE11562-3CC2-41FB-8D1C-F5EA1E414C14}"/>
              </a:ext>
            </a:extLst>
          </p:cNvPr>
          <p:cNvSpPr>
            <a:spLocks noGrp="1"/>
          </p:cNvSpPr>
          <p:nvPr>
            <p:ph type="subTitle" idx="1"/>
          </p:nvPr>
        </p:nvSpPr>
        <p:spPr>
          <a:xfrm>
            <a:off x="1431622" y="3429000"/>
            <a:ext cx="9144000" cy="1655762"/>
          </a:xfrm>
        </p:spPr>
        <p:txBody>
          <a:bodyPr>
            <a:normAutofit fontScale="62500" lnSpcReduction="20000"/>
          </a:bodyPr>
          <a:lstStyle/>
          <a:p>
            <a:r>
              <a:rPr lang="en-US" sz="5700" dirty="0">
                <a:highlight>
                  <a:srgbClr val="0000FF"/>
                </a:highlight>
              </a:rPr>
              <a:t>The Little Blue Penguin is the smallest penguin in the world. Male Little Blue and female help raise the chicks. It is also known as the Fairy Penguin</a:t>
            </a:r>
            <a:r>
              <a:rPr lang="en-US" sz="3200" dirty="0">
                <a:highlight>
                  <a:srgbClr val="0000FF"/>
                </a:highlight>
              </a:rPr>
              <a:t>.</a:t>
            </a:r>
          </a:p>
        </p:txBody>
      </p:sp>
      <p:pic>
        <p:nvPicPr>
          <p:cNvPr id="7170" name="Picture 2" descr="http://1.bp.blogspot.com/-Y_5g8TON19k/Urfbtx7uTtI/AAAAAAAAFoc/TV4jfkW9r6Q/s400/Penguin-little-blue.jpg">
            <a:extLst>
              <a:ext uri="{FF2B5EF4-FFF2-40B4-BE49-F238E27FC236}">
                <a16:creationId xmlns:a16="http://schemas.microsoft.com/office/drawing/2014/main" id="{05FC50C3-059A-4DA9-A098-AF45C146BA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5864" y="105539"/>
            <a:ext cx="3735517" cy="2485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045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8132D-C1B0-4D2F-A616-61FA142CA3D5}"/>
              </a:ext>
            </a:extLst>
          </p:cNvPr>
          <p:cNvSpPr>
            <a:spLocks noGrp="1"/>
          </p:cNvSpPr>
          <p:nvPr>
            <p:ph type="ctrTitle"/>
          </p:nvPr>
        </p:nvSpPr>
        <p:spPr>
          <a:xfrm>
            <a:off x="1524000" y="1122363"/>
            <a:ext cx="9144000" cy="2387600"/>
          </a:xfrm>
        </p:spPr>
        <p:txBody>
          <a:bodyPr/>
          <a:lstStyle/>
          <a:p>
            <a:r>
              <a:rPr lang="en-US" dirty="0"/>
              <a:t>Crested Penguins</a:t>
            </a:r>
          </a:p>
        </p:txBody>
      </p:sp>
      <p:sp>
        <p:nvSpPr>
          <p:cNvPr id="3" name="Subtitle 2">
            <a:extLst>
              <a:ext uri="{FF2B5EF4-FFF2-40B4-BE49-F238E27FC236}">
                <a16:creationId xmlns:a16="http://schemas.microsoft.com/office/drawing/2014/main" id="{F12A289F-B464-4766-899A-DE931AA8E7E6}"/>
              </a:ext>
            </a:extLst>
          </p:cNvPr>
          <p:cNvSpPr>
            <a:spLocks noGrp="1"/>
          </p:cNvSpPr>
          <p:nvPr>
            <p:ph type="subTitle" idx="1"/>
          </p:nvPr>
        </p:nvSpPr>
        <p:spPr>
          <a:xfrm>
            <a:off x="1524000" y="2956100"/>
            <a:ext cx="9144000" cy="1655762"/>
          </a:xfrm>
        </p:spPr>
        <p:txBody>
          <a:bodyPr>
            <a:noAutofit/>
          </a:bodyPr>
          <a:lstStyle/>
          <a:p>
            <a:r>
              <a:rPr lang="en-US" sz="3200" dirty="0"/>
              <a:t>There are six different species of crested penguin. A crest is a tuft of feathers that sticks up from a birds head. Crested penguins live on the islands south of South America, Africa and New Zealand.</a:t>
            </a:r>
          </a:p>
        </p:txBody>
      </p:sp>
      <p:pic>
        <p:nvPicPr>
          <p:cNvPr id="8194" name="Picture 2" descr="http://1.bp.blogspot.com/-uKhCL3JmNxY/Tyo8GSJ18eI/AAAAAAAAFDo/mkk3_lqPy0I/s1600/Crested-Penguin-04.jpg">
            <a:extLst>
              <a:ext uri="{FF2B5EF4-FFF2-40B4-BE49-F238E27FC236}">
                <a16:creationId xmlns:a16="http://schemas.microsoft.com/office/drawing/2014/main" id="{4A0D55D4-28A3-4B9E-99AE-DEE48550F6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6770" y="353820"/>
            <a:ext cx="2002459" cy="2462039"/>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www.nzbirdsonline.org.nz/sites/all/files/1200114_DSC1027.jpg">
            <a:extLst>
              <a:ext uri="{FF2B5EF4-FFF2-40B4-BE49-F238E27FC236}">
                <a16:creationId xmlns:a16="http://schemas.microsoft.com/office/drawing/2014/main" id="{E4C9BC37-8B1B-4B35-B832-A0897B73BA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818" y="-265266"/>
            <a:ext cx="2560472" cy="3081125"/>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s://www.biologicaldiversity.org/assets/img/species/birds/ErectCrestedPenguin_TingZweiKuei_Flickr.jpg">
            <a:extLst>
              <a:ext uri="{FF2B5EF4-FFF2-40B4-BE49-F238E27FC236}">
                <a16:creationId xmlns:a16="http://schemas.microsoft.com/office/drawing/2014/main" id="{51424433-87BB-4975-A06A-FCF87D32EB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8639" y="-265266"/>
            <a:ext cx="4131432" cy="2391882"/>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https://www.chimuadventures.com/blog/wp-content/uploads/2016/04/shutterstock_58534798-1.jpg">
            <a:extLst>
              <a:ext uri="{FF2B5EF4-FFF2-40B4-BE49-F238E27FC236}">
                <a16:creationId xmlns:a16="http://schemas.microsoft.com/office/drawing/2014/main" id="{305045A2-9812-4215-B4CE-E60CD131F2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4719" y="4821200"/>
            <a:ext cx="3599272" cy="2168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665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F7FF0FA-8F8E-48A2-B4BE-E6738A565A35}"/>
              </a:ext>
            </a:extLst>
          </p:cNvPr>
          <p:cNvSpPr>
            <a:spLocks noGrp="1"/>
          </p:cNvSpPr>
          <p:nvPr>
            <p:ph type="subTitle" idx="1"/>
          </p:nvPr>
        </p:nvSpPr>
        <p:spPr>
          <a:xfrm>
            <a:off x="1524000" y="3683001"/>
            <a:ext cx="9144000" cy="1655762"/>
          </a:xfrm>
        </p:spPr>
        <p:txBody>
          <a:bodyPr/>
          <a:lstStyle/>
          <a:p>
            <a:r>
              <a:rPr lang="en-US" dirty="0"/>
              <a:t>Penguins live in the Southern Hemisphere and the Islands that surround Antarctica. In fact they live on Antarctica itself. They also live in Africa, New Zealand, and The Galapagos Islands. </a:t>
            </a:r>
          </a:p>
        </p:txBody>
      </p:sp>
      <p:sp>
        <p:nvSpPr>
          <p:cNvPr id="5" name="Title 4">
            <a:extLst>
              <a:ext uri="{FF2B5EF4-FFF2-40B4-BE49-F238E27FC236}">
                <a16:creationId xmlns:a16="http://schemas.microsoft.com/office/drawing/2014/main" id="{4185368F-B66C-4704-9FDC-6C492B08F5EB}"/>
              </a:ext>
            </a:extLst>
          </p:cNvPr>
          <p:cNvSpPr>
            <a:spLocks noGrp="1"/>
          </p:cNvSpPr>
          <p:nvPr>
            <p:ph type="ctrTitle"/>
          </p:nvPr>
        </p:nvSpPr>
        <p:spPr/>
        <p:txBody>
          <a:bodyPr/>
          <a:lstStyle/>
          <a:p>
            <a:r>
              <a:rPr lang="en-US" dirty="0"/>
              <a:t>Where do they live?</a:t>
            </a:r>
          </a:p>
        </p:txBody>
      </p:sp>
      <p:pic>
        <p:nvPicPr>
          <p:cNvPr id="2050" name="Picture 2" descr="https://live.staticflickr.com/2588/4132056943_03dfeb9347_b.jpg">
            <a:extLst>
              <a:ext uri="{FF2B5EF4-FFF2-40B4-BE49-F238E27FC236}">
                <a16:creationId xmlns:a16="http://schemas.microsoft.com/office/drawing/2014/main" id="{E3BB70C0-97DF-4BA2-840D-D93644B478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10667" y="25977"/>
            <a:ext cx="2514665" cy="3657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162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FBBAB-F53A-46E5-B690-FC1FC767C0FC}"/>
              </a:ext>
            </a:extLst>
          </p:cNvPr>
          <p:cNvSpPr>
            <a:spLocks noGrp="1"/>
          </p:cNvSpPr>
          <p:nvPr>
            <p:ph type="ctrTitle"/>
          </p:nvPr>
        </p:nvSpPr>
        <p:spPr/>
        <p:txBody>
          <a:bodyPr/>
          <a:lstStyle/>
          <a:p>
            <a:r>
              <a:rPr lang="en-US" dirty="0"/>
              <a:t>Why are they black ?</a:t>
            </a:r>
          </a:p>
        </p:txBody>
      </p:sp>
      <p:sp>
        <p:nvSpPr>
          <p:cNvPr id="5" name="Subtitle 4">
            <a:extLst>
              <a:ext uri="{FF2B5EF4-FFF2-40B4-BE49-F238E27FC236}">
                <a16:creationId xmlns:a16="http://schemas.microsoft.com/office/drawing/2014/main" id="{D6045BCB-370F-4304-9EDC-6B964DA3E10B}"/>
              </a:ext>
            </a:extLst>
          </p:cNvPr>
          <p:cNvSpPr>
            <a:spLocks noGrp="1"/>
          </p:cNvSpPr>
          <p:nvPr>
            <p:ph type="subTitle" idx="1"/>
          </p:nvPr>
        </p:nvSpPr>
        <p:spPr>
          <a:xfrm rot="10800000" flipV="1">
            <a:off x="1981979" y="3509962"/>
            <a:ext cx="8626485" cy="2853131"/>
          </a:xfrm>
        </p:spPr>
        <p:txBody>
          <a:bodyPr>
            <a:normAutofit/>
          </a:bodyPr>
          <a:lstStyle/>
          <a:p>
            <a:r>
              <a:rPr lang="en-US" sz="2800" dirty="0"/>
              <a:t>When predators look down they will not spot the penguins dark color on the top. When predators look up they can only spot the sun light and if they see the penguin they will only see the white belie so they will not hunt it because they cant tell the difference same when flying predators look down except the dark color on the top blends in with the dark ocean. </a:t>
            </a:r>
          </a:p>
        </p:txBody>
      </p:sp>
      <p:pic>
        <p:nvPicPr>
          <p:cNvPr id="3074" name="Picture 2" descr="https://www.animalspot.net/wp-content/uploads/2017/08/Penguins.jpg">
            <a:extLst>
              <a:ext uri="{FF2B5EF4-FFF2-40B4-BE49-F238E27FC236}">
                <a16:creationId xmlns:a16="http://schemas.microsoft.com/office/drawing/2014/main" id="{474A0C21-8F6C-4DBF-A51A-33A9EE084F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V="1">
            <a:off x="4240322" y="583840"/>
            <a:ext cx="3160603" cy="2175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082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24501-8BC8-48DF-A279-11557294C00B}"/>
              </a:ext>
            </a:extLst>
          </p:cNvPr>
          <p:cNvSpPr>
            <a:spLocks noGrp="1"/>
          </p:cNvSpPr>
          <p:nvPr>
            <p:ph type="ctrTitle"/>
          </p:nvPr>
        </p:nvSpPr>
        <p:spPr/>
        <p:txBody>
          <a:bodyPr/>
          <a:lstStyle/>
          <a:p>
            <a:r>
              <a:rPr lang="en-US" dirty="0"/>
              <a:t>Wings</a:t>
            </a:r>
          </a:p>
        </p:txBody>
      </p:sp>
      <p:sp>
        <p:nvSpPr>
          <p:cNvPr id="3" name="Subtitle 2">
            <a:extLst>
              <a:ext uri="{FF2B5EF4-FFF2-40B4-BE49-F238E27FC236}">
                <a16:creationId xmlns:a16="http://schemas.microsoft.com/office/drawing/2014/main" id="{D99018E0-CAC3-4E73-B616-342EAB94D134}"/>
              </a:ext>
            </a:extLst>
          </p:cNvPr>
          <p:cNvSpPr>
            <a:spLocks noGrp="1"/>
          </p:cNvSpPr>
          <p:nvPr>
            <p:ph type="subTitle" idx="1"/>
          </p:nvPr>
        </p:nvSpPr>
        <p:spPr>
          <a:xfrm>
            <a:off x="1872792" y="3946363"/>
            <a:ext cx="9144000" cy="1905162"/>
          </a:xfrm>
        </p:spPr>
        <p:txBody>
          <a:bodyPr>
            <a:normAutofit fontScale="40000" lnSpcReduction="20000"/>
          </a:bodyPr>
          <a:lstStyle/>
          <a:p>
            <a:r>
              <a:rPr lang="en-US" sz="10000" dirty="0"/>
              <a:t>Unlike flying birds penguins do not have flexible wings. Penguins bones are dense and stronger. There flippers are very hard and strong</a:t>
            </a:r>
            <a:r>
              <a:rPr lang="en-US" dirty="0"/>
              <a:t>.</a:t>
            </a:r>
          </a:p>
        </p:txBody>
      </p:sp>
      <p:pic>
        <p:nvPicPr>
          <p:cNvPr id="1026" name="Picture 2" descr="https://images1.westend61.de/0000082301pw/antarctica-view-of-emperor-penguin-flapping-its-wings-RUEF00442.jpg">
            <a:extLst>
              <a:ext uri="{FF2B5EF4-FFF2-40B4-BE49-F238E27FC236}">
                <a16:creationId xmlns:a16="http://schemas.microsoft.com/office/drawing/2014/main" id="{9AA46093-F316-47C9-B89A-CBC5A2388E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3340" y="1006475"/>
            <a:ext cx="1588970" cy="238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0572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9977F-AD4F-49A1-9824-A3D471F27B0A}"/>
              </a:ext>
            </a:extLst>
          </p:cNvPr>
          <p:cNvSpPr>
            <a:spLocks noGrp="1"/>
          </p:cNvSpPr>
          <p:nvPr>
            <p:ph type="ctrTitle"/>
          </p:nvPr>
        </p:nvSpPr>
        <p:spPr>
          <a:xfrm>
            <a:off x="2722961" y="2137489"/>
            <a:ext cx="5093305" cy="892695"/>
          </a:xfrm>
        </p:spPr>
        <p:txBody>
          <a:bodyPr>
            <a:noAutofit/>
          </a:bodyPr>
          <a:lstStyle/>
          <a:p>
            <a:r>
              <a:rPr lang="en-US" sz="7200" dirty="0"/>
              <a:t>Predators</a:t>
            </a:r>
          </a:p>
        </p:txBody>
      </p:sp>
      <p:sp>
        <p:nvSpPr>
          <p:cNvPr id="3" name="Subtitle 2">
            <a:extLst>
              <a:ext uri="{FF2B5EF4-FFF2-40B4-BE49-F238E27FC236}">
                <a16:creationId xmlns:a16="http://schemas.microsoft.com/office/drawing/2014/main" id="{25EA81F3-112B-4CB1-9B89-9D6A429ABFD9}"/>
              </a:ext>
            </a:extLst>
          </p:cNvPr>
          <p:cNvSpPr>
            <a:spLocks noGrp="1"/>
          </p:cNvSpPr>
          <p:nvPr>
            <p:ph type="subTitle" idx="1"/>
          </p:nvPr>
        </p:nvSpPr>
        <p:spPr>
          <a:xfrm>
            <a:off x="1820839" y="3428999"/>
            <a:ext cx="6532805" cy="3282886"/>
          </a:xfrm>
        </p:spPr>
        <p:txBody>
          <a:bodyPr>
            <a:noAutofit/>
          </a:bodyPr>
          <a:lstStyle/>
          <a:p>
            <a:r>
              <a:rPr lang="en-US" sz="3600" dirty="0"/>
              <a:t>Penguins have many predators In fact some are Sealions, Leopard Seals, and Orca Whales. Orca Whales hunt and eat adult penguins. Seagulls and other sea birds eat penguin chicks.</a:t>
            </a:r>
          </a:p>
        </p:txBody>
      </p:sp>
      <p:pic>
        <p:nvPicPr>
          <p:cNvPr id="2050" name="Picture 2" descr="http://cdn8.dissolve.com/p/D1019_46_001/D1019_46_001_0004_600.jpg">
            <a:extLst>
              <a:ext uri="{FF2B5EF4-FFF2-40B4-BE49-F238E27FC236}">
                <a16:creationId xmlns:a16="http://schemas.microsoft.com/office/drawing/2014/main" id="{5239C54A-25BB-48C3-B721-9ECB298ADB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7833" y="-28641"/>
            <a:ext cx="3094101" cy="116867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justfunfacts.com/wp-content/uploads/2017/01/penguins-swimming.jpg">
            <a:extLst>
              <a:ext uri="{FF2B5EF4-FFF2-40B4-BE49-F238E27FC236}">
                <a16:creationId xmlns:a16="http://schemas.microsoft.com/office/drawing/2014/main" id="{704008D6-1DE5-41C0-8A90-C770237D45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7832" y="1140030"/>
            <a:ext cx="3094101" cy="1778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9412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1F5C0-03BA-4538-8CFC-18E16623B819}"/>
              </a:ext>
            </a:extLst>
          </p:cNvPr>
          <p:cNvSpPr>
            <a:spLocks noGrp="1"/>
          </p:cNvSpPr>
          <p:nvPr>
            <p:ph type="ctrTitle"/>
          </p:nvPr>
        </p:nvSpPr>
        <p:spPr/>
        <p:txBody>
          <a:bodyPr/>
          <a:lstStyle/>
          <a:p>
            <a:r>
              <a:rPr lang="en-US" dirty="0"/>
              <a:t>How do penguins stay warm</a:t>
            </a:r>
          </a:p>
        </p:txBody>
      </p:sp>
      <p:sp>
        <p:nvSpPr>
          <p:cNvPr id="3" name="Subtitle 2">
            <a:extLst>
              <a:ext uri="{FF2B5EF4-FFF2-40B4-BE49-F238E27FC236}">
                <a16:creationId xmlns:a16="http://schemas.microsoft.com/office/drawing/2014/main" id="{21A530F2-50AA-43B8-B3B9-3AE6F81DD56D}"/>
              </a:ext>
            </a:extLst>
          </p:cNvPr>
          <p:cNvSpPr>
            <a:spLocks noGrp="1"/>
          </p:cNvSpPr>
          <p:nvPr>
            <p:ph type="subTitle" idx="1"/>
          </p:nvPr>
        </p:nvSpPr>
        <p:spPr>
          <a:xfrm>
            <a:off x="1439158" y="3733199"/>
            <a:ext cx="9144000" cy="1743774"/>
          </a:xfrm>
        </p:spPr>
        <p:txBody>
          <a:bodyPr>
            <a:normAutofit/>
          </a:bodyPr>
          <a:lstStyle/>
          <a:p>
            <a:r>
              <a:rPr lang="en-US" dirty="0"/>
              <a:t>All penguins use blubber to stay warm. Blubber is a type of fat that animals in cold climates have so they don’t </a:t>
            </a:r>
            <a:r>
              <a:rPr lang="en-US" dirty="0" err="1"/>
              <a:t>freez</a:t>
            </a:r>
            <a:r>
              <a:rPr lang="en-US" dirty="0"/>
              <a:t>. A Down is a fluffy bunch of inner feathers.</a:t>
            </a:r>
          </a:p>
        </p:txBody>
      </p:sp>
      <p:pic>
        <p:nvPicPr>
          <p:cNvPr id="3074" name="Picture 2" descr="http://justfunfacts.com/wp-content/uploads/2017/01/penguins-swimming.jpg">
            <a:extLst>
              <a:ext uri="{FF2B5EF4-FFF2-40B4-BE49-F238E27FC236}">
                <a16:creationId xmlns:a16="http://schemas.microsoft.com/office/drawing/2014/main" id="{26912B44-A653-4B9E-B068-AF36DB7EF5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1294" y="588135"/>
            <a:ext cx="3267173" cy="1839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0792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B5E22-38AD-4922-A96B-1BE0B0EABC83}"/>
              </a:ext>
            </a:extLst>
          </p:cNvPr>
          <p:cNvSpPr>
            <a:spLocks noGrp="1"/>
          </p:cNvSpPr>
          <p:nvPr>
            <p:ph type="ctrTitle"/>
          </p:nvPr>
        </p:nvSpPr>
        <p:spPr/>
        <p:txBody>
          <a:bodyPr/>
          <a:lstStyle/>
          <a:p>
            <a:r>
              <a:rPr lang="en-US" dirty="0"/>
              <a:t>Types of penguins</a:t>
            </a:r>
          </a:p>
        </p:txBody>
      </p:sp>
      <p:sp>
        <p:nvSpPr>
          <p:cNvPr id="3" name="Subtitle 2">
            <a:extLst>
              <a:ext uri="{FF2B5EF4-FFF2-40B4-BE49-F238E27FC236}">
                <a16:creationId xmlns:a16="http://schemas.microsoft.com/office/drawing/2014/main" id="{DD157031-7F85-4692-9415-931CB989988F}"/>
              </a:ext>
            </a:extLst>
          </p:cNvPr>
          <p:cNvSpPr>
            <a:spLocks noGrp="1"/>
          </p:cNvSpPr>
          <p:nvPr>
            <p:ph type="subTitle" idx="1"/>
          </p:nvPr>
        </p:nvSpPr>
        <p:spPr>
          <a:xfrm>
            <a:off x="1524000" y="3602038"/>
            <a:ext cx="9144000" cy="2223727"/>
          </a:xfrm>
        </p:spPr>
        <p:txBody>
          <a:bodyPr>
            <a:noAutofit/>
          </a:bodyPr>
          <a:lstStyle/>
          <a:p>
            <a:r>
              <a:rPr lang="en-US" sz="4000" dirty="0"/>
              <a:t>Emperor penguins stand about 3 feet tall. Male Emperor penguins warm their eggs by standing on them. Male Emperor penguins have something called a Broad Patch a Broad patch is a patch of featherless skin.</a:t>
            </a:r>
          </a:p>
        </p:txBody>
      </p:sp>
      <p:pic>
        <p:nvPicPr>
          <p:cNvPr id="4098" name="Picture 2" descr="https://i.ytimg.com/vi/5tZlYRSfzl4/maxresdefault.jpg">
            <a:extLst>
              <a:ext uri="{FF2B5EF4-FFF2-40B4-BE49-F238E27FC236}">
                <a16:creationId xmlns:a16="http://schemas.microsoft.com/office/drawing/2014/main" id="{4D0ED801-257C-4810-8E31-3973A3C814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7337" y="412423"/>
            <a:ext cx="4473375" cy="2516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2142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28507-DFC1-4866-9C45-16F4BFF15323}"/>
              </a:ext>
            </a:extLst>
          </p:cNvPr>
          <p:cNvSpPr>
            <a:spLocks noGrp="1"/>
          </p:cNvSpPr>
          <p:nvPr>
            <p:ph type="ctrTitle"/>
          </p:nvPr>
        </p:nvSpPr>
        <p:spPr>
          <a:xfrm>
            <a:off x="1524000" y="2422689"/>
            <a:ext cx="9144000" cy="1087274"/>
          </a:xfrm>
        </p:spPr>
        <p:txBody>
          <a:bodyPr/>
          <a:lstStyle/>
          <a:p>
            <a:r>
              <a:rPr lang="en-US" dirty="0"/>
              <a:t>King Penguin</a:t>
            </a:r>
          </a:p>
        </p:txBody>
      </p:sp>
      <p:sp>
        <p:nvSpPr>
          <p:cNvPr id="3" name="Subtitle 2">
            <a:extLst>
              <a:ext uri="{FF2B5EF4-FFF2-40B4-BE49-F238E27FC236}">
                <a16:creationId xmlns:a16="http://schemas.microsoft.com/office/drawing/2014/main" id="{A50F2909-A592-4779-AADB-0089DEEBD083}"/>
              </a:ext>
            </a:extLst>
          </p:cNvPr>
          <p:cNvSpPr>
            <a:spLocks noGrp="1"/>
          </p:cNvSpPr>
          <p:nvPr>
            <p:ph type="subTitle" idx="1"/>
          </p:nvPr>
        </p:nvSpPr>
        <p:spPr>
          <a:xfrm>
            <a:off x="1524000" y="3602037"/>
            <a:ext cx="9144000" cy="2387599"/>
          </a:xfrm>
        </p:spPr>
        <p:txBody>
          <a:bodyPr>
            <a:normAutofit/>
          </a:bodyPr>
          <a:lstStyle/>
          <a:p>
            <a:r>
              <a:rPr lang="en-US" sz="3200" dirty="0"/>
              <a:t>The King Penguin is the second largest penguin in the world. With their orange patches King penguins are easy to spot. King Penguins raise their young in the summer.</a:t>
            </a:r>
          </a:p>
        </p:txBody>
      </p:sp>
      <p:pic>
        <p:nvPicPr>
          <p:cNvPr id="1032" name="Picture 8" descr="https://www.planetjanettravels.com/wp-content/uploads/2018/01/48_falklands-king-penguins-mom-baby.jpg">
            <a:extLst>
              <a:ext uri="{FF2B5EF4-FFF2-40B4-BE49-F238E27FC236}">
                <a16:creationId xmlns:a16="http://schemas.microsoft.com/office/drawing/2014/main" id="{9188783D-4C51-407B-A729-26311D51FB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2449" y="0"/>
            <a:ext cx="2659144" cy="3627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445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FA4A6-205C-463E-9854-23F33485AD8E}"/>
              </a:ext>
            </a:extLst>
          </p:cNvPr>
          <p:cNvSpPr>
            <a:spLocks noGrp="1"/>
          </p:cNvSpPr>
          <p:nvPr>
            <p:ph type="ctrTitle"/>
          </p:nvPr>
        </p:nvSpPr>
        <p:spPr/>
        <p:txBody>
          <a:bodyPr/>
          <a:lstStyle/>
          <a:p>
            <a:r>
              <a:rPr lang="en-US" dirty="0"/>
              <a:t>Emperor Penguin</a:t>
            </a:r>
          </a:p>
        </p:txBody>
      </p:sp>
      <p:sp>
        <p:nvSpPr>
          <p:cNvPr id="3" name="Subtitle 2">
            <a:extLst>
              <a:ext uri="{FF2B5EF4-FFF2-40B4-BE49-F238E27FC236}">
                <a16:creationId xmlns:a16="http://schemas.microsoft.com/office/drawing/2014/main" id="{B9C57287-0913-4B8A-80A3-7008D353D44A}"/>
              </a:ext>
            </a:extLst>
          </p:cNvPr>
          <p:cNvSpPr>
            <a:spLocks noGrp="1"/>
          </p:cNvSpPr>
          <p:nvPr>
            <p:ph type="subTitle" idx="1"/>
          </p:nvPr>
        </p:nvSpPr>
        <p:spPr>
          <a:xfrm>
            <a:off x="1524000" y="3602038"/>
            <a:ext cx="9144000" cy="1655762"/>
          </a:xfrm>
        </p:spPr>
        <p:txBody>
          <a:bodyPr>
            <a:noAutofit/>
          </a:bodyPr>
          <a:lstStyle/>
          <a:p>
            <a:r>
              <a:rPr lang="en-US" sz="3200" dirty="0"/>
              <a:t>Emperor penguins have a layer of fat called blubber. Groups of young Emperor penguins warm them selves by huddle when cold. Emperor Penguins breath very cold artic air.</a:t>
            </a:r>
          </a:p>
        </p:txBody>
      </p:sp>
      <p:pic>
        <p:nvPicPr>
          <p:cNvPr id="5122" name="Picture 2" descr="http://www.australiangeographic.com.au/wp-content/uploads/2018/06/emperor_penguin.jpg">
            <a:extLst>
              <a:ext uri="{FF2B5EF4-FFF2-40B4-BE49-F238E27FC236}">
                <a16:creationId xmlns:a16="http://schemas.microsoft.com/office/drawing/2014/main" id="{2B15FB38-F33D-42C9-8885-B9EDBDF2D4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0701" y="0"/>
            <a:ext cx="4207497" cy="2842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257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6FC3643FC6F734CB39991FD32155E7C" ma:contentTypeVersion="6" ma:contentTypeDescription="Create a new document." ma:contentTypeScope="" ma:versionID="215735cb36026a0d46963cf4860d80b1">
  <xsd:schema xmlns:xsd="http://www.w3.org/2001/XMLSchema" xmlns:xs="http://www.w3.org/2001/XMLSchema" xmlns:p="http://schemas.microsoft.com/office/2006/metadata/properties" xmlns:ns3="cf03612c-f592-41a3-bcda-f8208b908c4d" targetNamespace="http://schemas.microsoft.com/office/2006/metadata/properties" ma:root="true" ma:fieldsID="1099264f19e631f2ce29b11ff4242396" ns3:_="">
    <xsd:import namespace="cf03612c-f592-41a3-bcda-f8208b908c4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03612c-f592-41a3-bcda-f8208b908c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E38E689-2991-46E7-B99C-D07659C34F64}">
  <ds:schemaRefs>
    <ds:schemaRef ds:uri="http://schemas.microsoft.com/office/2006/documentManagement/types"/>
    <ds:schemaRef ds:uri="http://www.w3.org/XML/1998/namespace"/>
    <ds:schemaRef ds:uri="http://schemas.microsoft.com/office/2006/metadata/properties"/>
    <ds:schemaRef ds:uri="http://purl.org/dc/terms/"/>
    <ds:schemaRef ds:uri="http://schemas.microsoft.com/office/infopath/2007/PartnerControls"/>
    <ds:schemaRef ds:uri="cf03612c-f592-41a3-bcda-f8208b908c4d"/>
    <ds:schemaRef ds:uri="http://purl.org/dc/elements/1.1/"/>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F5A5C7B1-B732-480F-AFA0-9C99AEE1F4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03612c-f592-41a3-bcda-f8208b908c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AE7465B-AA37-49AE-A8D1-F6460AC3A9B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1326</TotalTime>
  <Words>434</Words>
  <Application>Microsoft Office PowerPoint</Application>
  <PresentationFormat>Widescreen</PresentationFormat>
  <Paragraphs>24</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Blackadder ITC</vt:lpstr>
      <vt:lpstr>Calibri</vt:lpstr>
      <vt:lpstr>Calibri Light</vt:lpstr>
      <vt:lpstr>Office Theme</vt:lpstr>
      <vt:lpstr>Penguins</vt:lpstr>
      <vt:lpstr>Where do they live?</vt:lpstr>
      <vt:lpstr>Why are they black ?</vt:lpstr>
      <vt:lpstr>Wings</vt:lpstr>
      <vt:lpstr>Predators</vt:lpstr>
      <vt:lpstr>How do penguins stay warm</vt:lpstr>
      <vt:lpstr>Types of penguins</vt:lpstr>
      <vt:lpstr>King Penguin</vt:lpstr>
      <vt:lpstr>Emperor Penguin</vt:lpstr>
      <vt:lpstr>Adelie Penguin</vt:lpstr>
      <vt:lpstr>Little Blue Penguin</vt:lpstr>
      <vt:lpstr>Crested Penguins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WHERE DO THEY LIVE ?</dc:title>
  <dc:creator>Lisi, Jackson</dc:creator>
  <cp:lastModifiedBy>Lisi, Jackson</cp:lastModifiedBy>
  <cp:revision>18</cp:revision>
  <dcterms:created xsi:type="dcterms:W3CDTF">2021-02-08T16:55:06Z</dcterms:created>
  <dcterms:modified xsi:type="dcterms:W3CDTF">2021-02-10T17:58:19Z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0x010100A6FC3643FC6F734CB39991FD32155E7C</vt:lpwstr>
  </property>
</Properties>
</file>